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44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CA807-B0BC-409E-B839-FDC6135E8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CEB85F-25A6-4526-B2EC-E0AE829E2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12EDA2-6813-42FD-94F6-4045AE10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2AA9F3-7676-450F-8EE2-E938FC37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747B0-FC48-49ED-A836-3382EB63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49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6E39A-1261-4C3D-B304-C0713E4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B8D983-207C-4F55-B51F-2EB575481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B388B-AC10-4DAE-B0B3-0A614EAB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B93C7-CDA6-455E-84EA-11351AE8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7CB26-5B50-4174-9146-CCA0C1B3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74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B72499-0F05-412E-965C-69C498978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C154C9-D74D-47F1-BDBE-42CF798BD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5CB6A-5F6E-4968-814A-7A312CF7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D6E7E-0D28-4CA3-A159-F6F474B5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5C20D-0E40-475A-B14F-89212077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034F7-3A65-4503-8AFA-DACA285F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93C20C-33E8-4371-9F7D-86BA60FBF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41FD-C7D1-435E-83FA-EF1D8BEB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932F5-AD41-4A2D-A89E-C7707240C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B3039-4536-47C9-9599-F0637AF0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2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BE2BD-A509-41A4-840A-A3C54F8B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3BCBDA-7D2E-4D1D-A0C4-944070FFF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60270-2EE6-47B8-8131-F5030D7E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33437-20EF-45AA-8E82-A2EF2372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397409-5301-499B-B3EB-F8C9B45E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5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DF4D3-404A-4C22-A368-D84DB0BF0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AA4D7-2E36-4DFE-9BF2-5F5A3466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B25597-E84E-4B8A-BC8B-88A9C005B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54D022-DD93-437B-9564-D540534F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FEF8BC-7C5B-4BD7-BF61-FE5CCD7B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89431B-35A1-468B-9333-77B3C4E6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4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C5EF-AA8E-4D45-88CC-0D61E1DF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D996C-92FB-49F1-8A82-498FD82C4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BA5562-F6B4-4788-962A-DBA36F9F2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55101-0FC5-464D-980F-50D61719B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30F5C-76D8-4907-AD20-697887415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7D2743-5264-4219-B662-3C73DFA9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F507B2-606A-44A7-B673-DDB0ABC0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A03438-7673-4BC0-A6DE-30A047A4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3C8A1-05EF-424D-B364-8E729D55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7499DF-56D5-4F71-A8E5-B0DACA62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199445-93F8-4A1F-9E22-4BBF99F6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3EFF87-D12B-4062-B247-7824F7D5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03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AD1881-5EF2-4F27-B285-9033B0F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7BE541-B92B-4C50-9344-D5B92769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5AC2FA-3142-4E96-BB65-1D709C13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9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DD221-62B6-4A54-80F7-8734DB88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FC287-73A3-4F7B-A833-67938EE66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B4BB5D-5BF9-439F-8401-7FFB939FC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85E36-FEA9-4455-ACFE-D3DEE257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DB6BD8-1953-49C5-A465-7A661598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EC5340-90FE-4F4B-8C4F-19954535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0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6E4C1-7430-4D3C-A86E-EB400246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AD0638-71A4-46D5-B6FB-2D9B21EBC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395270-58A3-4323-9D65-9EA46EAC3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D582E-4C52-4425-9CDA-09DAFED7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EAA4C-7232-4DBC-A935-59D83A8B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11F4DF-89DA-4703-9FB5-24F51855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7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FFCB4A-38E3-4CE1-BB23-20B4407F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359CC8-1077-4609-9899-8D8E47ED2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AE38E-2225-4C83-AFDB-BCC0B27C4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39B90-110A-4AE7-AB82-7BC45791455C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DDBA25-B4C7-4CD9-A236-6A43E8740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53E337-3468-4877-BB6F-BCCB13B47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387D3-0A20-4338-9C72-87EEEC002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4476806" y="3136612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2019</a:t>
            </a:r>
            <a:r>
              <a:rPr lang="ko-KR" altLang="en-US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</a:t>
            </a:r>
            <a:r>
              <a:rPr lang="ko-KR" altLang="en-US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</a:t>
            </a:r>
            <a:endParaRPr lang="ko-KR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272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3"/>
    </mc:Choice>
    <mc:Fallback>
      <p:transition spd="slow" advTm="6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2861481" y="2659558"/>
            <a:ext cx="64690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중국 </a:t>
            </a:r>
            <a:r>
              <a:rPr lang="ko-KR" altLang="en-US" sz="28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후베이성</a:t>
            </a:r>
            <a:r>
              <a:rPr lang="ko-KR" altLang="en-US" sz="28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우한시에서</a:t>
            </a:r>
            <a:endParaRPr lang="en-US" altLang="ko-KR" sz="28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6600" b="1" dirty="0">
                <a:solidFill>
                  <a:srgbClr val="FF0000"/>
                </a:solidFill>
              </a:rPr>
              <a:t>COVID-19</a:t>
            </a:r>
            <a:r>
              <a:rPr lang="en-US" altLang="ko-KR" sz="6600" dirty="0">
                <a:solidFill>
                  <a:schemeClr val="bg1"/>
                </a:solidFill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</a:rPr>
              <a:t>발발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124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3"/>
    </mc:Choice>
    <mc:Fallback>
      <p:transition spd="slow" advTm="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195BF-C1E9-4FFD-8595-3C9D54A6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5" y="66675"/>
            <a:ext cx="7301255" cy="4106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41DAFD-BBEE-4092-9EF2-B0FADDF2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57151">
            <a:off x="6651419" y="405956"/>
            <a:ext cx="5907052" cy="7856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2011A2-3B0F-487A-9906-01666A797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1529">
            <a:off x="-392920" y="2569327"/>
            <a:ext cx="8968668" cy="504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76B0E-8FD6-40D0-9349-09D570B25510}"/>
              </a:ext>
            </a:extLst>
          </p:cNvPr>
          <p:cNvSpPr txBox="1"/>
          <p:nvPr/>
        </p:nvSpPr>
        <p:spPr>
          <a:xfrm>
            <a:off x="3209365" y="3044279"/>
            <a:ext cx="577327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 후</a:t>
            </a:r>
            <a:r>
              <a:rPr lang="en-US" altLang="ko-KR" sz="4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전세계로 </a:t>
            </a:r>
            <a:r>
              <a:rPr lang="ko-KR" altLang="en-US" sz="44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범유행</a:t>
            </a:r>
            <a:endParaRPr lang="ko-KR" altLang="en-US" sz="4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917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9"/>
    </mc:Choice>
    <mc:Fallback>
      <p:transition spd="slow" advTm="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D23C55-65B3-4A9A-A45C-1E434F14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5" y="200367"/>
            <a:ext cx="6096000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CA8C32-B7B5-4551-B116-77369CFDD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13" y="3952533"/>
            <a:ext cx="4876800" cy="2705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88C45D-590D-4C8D-959E-9C6F74C7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284" y="5192869"/>
            <a:ext cx="2604024" cy="14647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E2076-E51F-4857-B52E-A321F929E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10" y="269126"/>
            <a:ext cx="3569127" cy="20076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643E68-3828-4418-AEFF-700EE6767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232" y="4215560"/>
            <a:ext cx="2218481" cy="124789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69C191-1EE0-4DE5-8EC6-29752B63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47" y="5646612"/>
            <a:ext cx="1644969" cy="9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0304FC5-AB3C-4F42-8258-47381BDB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83" y="1772927"/>
            <a:ext cx="2003748" cy="116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76B0E-8FD6-40D0-9349-09D570B25510}"/>
              </a:ext>
            </a:extLst>
          </p:cNvPr>
          <p:cNvSpPr txBox="1"/>
          <p:nvPr/>
        </p:nvSpPr>
        <p:spPr>
          <a:xfrm>
            <a:off x="3021244" y="2970565"/>
            <a:ext cx="5826781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</a:t>
            </a:r>
            <a:r>
              <a:rPr lang="ko-KR" altLang="en-US" sz="4000" dirty="0">
                <a:solidFill>
                  <a:srgbClr val="0070C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국</a:t>
            </a:r>
            <a:r>
              <a:rPr lang="ko-KR" altLang="en-US" sz="4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에서도 역시 가장 큰</a:t>
            </a:r>
            <a:endParaRPr lang="en-US" altLang="ko-KR" sz="4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사회 문제로 대두되고 있다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82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5"/>
    </mc:Choice>
    <mc:Fallback>
      <p:transition spd="slow" advTm="6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3350034" y="2890391"/>
            <a:ext cx="549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COVID – 19 </a:t>
            </a:r>
            <a:r>
              <a:rPr lang="ko-KR" altLang="en-US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예방의 일환으로</a:t>
            </a:r>
            <a:endParaRPr lang="en-US" altLang="ko-KR" sz="32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정부는 </a:t>
            </a:r>
            <a:r>
              <a:rPr lang="ko-KR" altLang="en-US" sz="3200" b="1" dirty="0">
                <a:solidFill>
                  <a:schemeClr val="accent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안전 안내 문자</a:t>
            </a:r>
            <a:r>
              <a:rPr lang="ko-KR" altLang="en-US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</a:t>
            </a:r>
            <a:endParaRPr lang="en-US" altLang="ko-KR" sz="32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56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3"/>
    </mc:Choice>
    <mc:Fallback>
      <p:transition spd="slow" advTm="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3350034" y="2644170"/>
            <a:ext cx="5491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하지만 잦은 빈도로 인해</a:t>
            </a:r>
            <a:endParaRPr lang="en-US" altLang="ko-KR" sz="32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사람들의 안전 안내 문자에 대한</a:t>
            </a:r>
            <a:endParaRPr lang="en-US" altLang="ko-KR" sz="32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3200" b="1" dirty="0">
                <a:solidFill>
                  <a:schemeClr val="accent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경각심이 감소</a:t>
            </a:r>
            <a:r>
              <a:rPr lang="ko-KR" altLang="en-US" sz="3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하게 되었고</a:t>
            </a:r>
            <a:endParaRPr lang="en-US" altLang="ko-KR" sz="32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61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3"/>
    </mc:Choice>
    <mc:Fallback>
      <p:transition spd="slow" advTm="5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232856" y="1074509"/>
            <a:ext cx="1172628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0" dirty="0">
                <a:solidFill>
                  <a:schemeClr val="bg1"/>
                </a:solidFill>
              </a:rPr>
              <a:t>그래서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32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4"/>
    </mc:Choice>
    <mc:Fallback>
      <p:transition spd="slow" advTm="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C26A-1612-4D46-BFC9-1505FF7D5DE7}"/>
              </a:ext>
            </a:extLst>
          </p:cNvPr>
          <p:cNvSpPr txBox="1"/>
          <p:nvPr/>
        </p:nvSpPr>
        <p:spPr>
          <a:xfrm>
            <a:off x="337473" y="2382559"/>
            <a:ext cx="1185452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</a:rPr>
              <a:t>만들었습니다</a:t>
            </a:r>
            <a:r>
              <a:rPr lang="ko-KR" altLang="en-US" sz="13000" dirty="0">
                <a:solidFill>
                  <a:srgbClr val="FFCCCC"/>
                </a:solidFill>
              </a:rPr>
              <a:t>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19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6"/>
    </mc:Choice>
    <mc:Fallback>
      <p:transition spd="slow" advTm="5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48</Words>
  <Application>Microsoft Office PowerPoint</Application>
  <PresentationFormat>와이드스크린</PresentationFormat>
  <Paragraphs>13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나눔스퀘어OTF</vt:lpstr>
      <vt:lpstr>나눔스퀘어OTF_ac ExtraBold</vt:lpstr>
      <vt:lpstr>Arial</vt:lpstr>
      <vt:lpstr>나눔스퀘어OTF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Bogeun</dc:creator>
  <cp:lastModifiedBy>Kim Bogeun</cp:lastModifiedBy>
  <cp:revision>9</cp:revision>
  <dcterms:created xsi:type="dcterms:W3CDTF">2020-12-13T08:50:42Z</dcterms:created>
  <dcterms:modified xsi:type="dcterms:W3CDTF">2020-12-13T14:50:09Z</dcterms:modified>
</cp:coreProperties>
</file>